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97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5E2F1E0-F756-4EA5-92F9-B945B46FA8B0}" type="datetimeFigureOut">
              <a:rPr lang="en-NZ" smtClean="0"/>
              <a:t>26/06/2012</a:t>
            </a:fld>
            <a:endParaRPr lang="en-NZ"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NZ"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E2F1E0-F756-4EA5-92F9-B945B46FA8B0}" type="datetimeFigureOut">
              <a:rPr lang="en-NZ" smtClean="0"/>
              <a:t>26/06/2012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E2F1E0-F756-4EA5-92F9-B945B46FA8B0}" type="datetimeFigureOut">
              <a:rPr lang="en-NZ" smtClean="0"/>
              <a:t>26/06/2012</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5E2F1E0-F756-4EA5-92F9-B945B46FA8B0}" type="datetimeFigureOut">
              <a:rPr lang="en-NZ" smtClean="0"/>
              <a:t>26/06/2012</a:t>
            </a:fld>
            <a:endParaRPr lang="en-NZ" dirty="0"/>
          </a:p>
        </p:txBody>
      </p:sp>
      <p:sp>
        <p:nvSpPr>
          <p:cNvPr id="5" name="Footer Placeholder 4"/>
          <p:cNvSpPr>
            <a:spLocks noGrp="1"/>
          </p:cNvSpPr>
          <p:nvPr>
            <p:ph type="ftr" sz="quarter" idx="11"/>
          </p:nvPr>
        </p:nvSpPr>
        <p:spPr>
          <a:xfrm>
            <a:off x="457200" y="6480969"/>
            <a:ext cx="4260056" cy="300831"/>
          </a:xfrm>
        </p:spPr>
        <p:txBody>
          <a:bodyPr/>
          <a:lstStyle/>
          <a:p>
            <a:endParaRPr lang="en-NZ" dirty="0"/>
          </a:p>
        </p:txBody>
      </p:sp>
      <p:sp>
        <p:nvSpPr>
          <p:cNvPr id="6" name="Slide Number Placeholder 5"/>
          <p:cNvSpPr>
            <a:spLocks noGrp="1"/>
          </p:cNvSpPr>
          <p:nvPr>
            <p:ph type="sldNum" sz="quarter" idx="12"/>
          </p:nvPr>
        </p:nvSpPr>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5E2F1E0-F756-4EA5-92F9-B945B46FA8B0}" type="datetimeFigureOut">
              <a:rPr lang="en-NZ" smtClean="0"/>
              <a:t>26/06/2012</a:t>
            </a:fld>
            <a:endParaRPr lang="en-NZ" dirty="0"/>
          </a:p>
        </p:txBody>
      </p:sp>
      <p:sp>
        <p:nvSpPr>
          <p:cNvPr id="5" name="Footer Placeholder 4"/>
          <p:cNvSpPr>
            <a:spLocks noGrp="1"/>
          </p:cNvSpPr>
          <p:nvPr>
            <p:ph type="ftr" sz="quarter" idx="11"/>
          </p:nvPr>
        </p:nvSpPr>
        <p:spPr>
          <a:xfrm>
            <a:off x="2619376" y="6480969"/>
            <a:ext cx="4260056" cy="300831"/>
          </a:xfrm>
        </p:spPr>
        <p:txBody>
          <a:bodyPr/>
          <a:lstStyle/>
          <a:p>
            <a:endParaRPr lang="en-NZ" dirty="0"/>
          </a:p>
        </p:txBody>
      </p:sp>
      <p:sp>
        <p:nvSpPr>
          <p:cNvPr id="6" name="Slide Number Placeholder 5"/>
          <p:cNvSpPr>
            <a:spLocks noGrp="1"/>
          </p:cNvSpPr>
          <p:nvPr>
            <p:ph type="sldNum" sz="quarter" idx="12"/>
          </p:nvPr>
        </p:nvSpPr>
        <p:spPr>
          <a:xfrm>
            <a:off x="8451056" y="809624"/>
            <a:ext cx="502920" cy="300831"/>
          </a:xfrm>
        </p:spPr>
        <p:txBody>
          <a:bodyPr/>
          <a:lstStyle/>
          <a:p>
            <a:fld id="{FABAE827-A1C5-4F1D-B611-2009A1627B1D}" type="slidenum">
              <a:rPr lang="en-NZ" smtClean="0"/>
              <a:t>‹#›</a:t>
            </a:fld>
            <a:endParaRPr lang="en-NZ"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5E2F1E0-F756-4EA5-92F9-B945B46FA8B0}" type="datetimeFigureOut">
              <a:rPr lang="en-NZ" smtClean="0"/>
              <a:t>26/06/2012</a:t>
            </a:fld>
            <a:endParaRPr lang="en-NZ" dirty="0"/>
          </a:p>
        </p:txBody>
      </p:sp>
      <p:sp>
        <p:nvSpPr>
          <p:cNvPr id="6" name="Footer Placeholder 5"/>
          <p:cNvSpPr>
            <a:spLocks noGrp="1"/>
          </p:cNvSpPr>
          <p:nvPr>
            <p:ph type="ftr" sz="quarter" idx="11"/>
          </p:nvPr>
        </p:nvSpPr>
        <p:spPr>
          <a:xfrm>
            <a:off x="457200" y="6480969"/>
            <a:ext cx="4260056" cy="301752"/>
          </a:xfrm>
        </p:spPr>
        <p:txBody>
          <a:bodyPr/>
          <a:lstStyle/>
          <a:p>
            <a:endParaRPr lang="en-NZ" dirty="0"/>
          </a:p>
        </p:txBody>
      </p:sp>
      <p:sp>
        <p:nvSpPr>
          <p:cNvPr id="7" name="Slide Number Placeholder 6"/>
          <p:cNvSpPr>
            <a:spLocks noGrp="1"/>
          </p:cNvSpPr>
          <p:nvPr>
            <p:ph type="sldNum" sz="quarter" idx="12"/>
          </p:nvPr>
        </p:nvSpPr>
        <p:spPr>
          <a:xfrm>
            <a:off x="7589520" y="6480969"/>
            <a:ext cx="502920" cy="301752"/>
          </a:xfrm>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5E2F1E0-F756-4EA5-92F9-B945B46FA8B0}" type="datetimeFigureOut">
              <a:rPr lang="en-NZ" smtClean="0"/>
              <a:t>26/06/2012</a:t>
            </a:fld>
            <a:endParaRPr lang="en-NZ" dirty="0"/>
          </a:p>
        </p:txBody>
      </p:sp>
      <p:sp>
        <p:nvSpPr>
          <p:cNvPr id="8" name="Footer Placeholder 7"/>
          <p:cNvSpPr>
            <a:spLocks noGrp="1"/>
          </p:cNvSpPr>
          <p:nvPr>
            <p:ph type="ftr" sz="quarter" idx="11"/>
          </p:nvPr>
        </p:nvSpPr>
        <p:spPr>
          <a:xfrm>
            <a:off x="457200" y="6480969"/>
            <a:ext cx="4261104" cy="301752"/>
          </a:xfrm>
        </p:spPr>
        <p:txBody>
          <a:bodyPr/>
          <a:lstStyle/>
          <a:p>
            <a:endParaRPr lang="en-NZ"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ABAE827-A1C5-4F1D-B611-2009A1627B1D}"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E2F1E0-F756-4EA5-92F9-B945B46FA8B0}" type="datetimeFigureOut">
              <a:rPr lang="en-NZ" smtClean="0"/>
              <a:t>26/06/2012</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5E2F1E0-F756-4EA5-92F9-B945B46FA8B0}" type="datetimeFigureOut">
              <a:rPr lang="en-NZ" smtClean="0"/>
              <a:t>26/06/2012</a:t>
            </a:fld>
            <a:endParaRPr lang="en-NZ" dirty="0"/>
          </a:p>
        </p:txBody>
      </p:sp>
      <p:sp>
        <p:nvSpPr>
          <p:cNvPr id="3" name="Footer Placeholder 2"/>
          <p:cNvSpPr>
            <a:spLocks noGrp="1"/>
          </p:cNvSpPr>
          <p:nvPr>
            <p:ph type="ftr" sz="quarter" idx="11"/>
          </p:nvPr>
        </p:nvSpPr>
        <p:spPr>
          <a:xfrm>
            <a:off x="457200" y="6481890"/>
            <a:ext cx="4260056" cy="300831"/>
          </a:xfrm>
        </p:spPr>
        <p:txBody>
          <a:bodyPr/>
          <a:lstStyle/>
          <a:p>
            <a:endParaRPr lang="en-NZ" dirty="0"/>
          </a:p>
        </p:txBody>
      </p:sp>
      <p:sp>
        <p:nvSpPr>
          <p:cNvPr id="4" name="Slide Number Placeholder 3"/>
          <p:cNvSpPr>
            <a:spLocks noGrp="1"/>
          </p:cNvSpPr>
          <p:nvPr>
            <p:ph type="sldNum" sz="quarter" idx="12"/>
          </p:nvPr>
        </p:nvSpPr>
        <p:spPr>
          <a:xfrm>
            <a:off x="7589520" y="6480969"/>
            <a:ext cx="502920" cy="301752"/>
          </a:xfrm>
        </p:spPr>
        <p:txBody>
          <a:bodyPr/>
          <a:lstStyle/>
          <a:p>
            <a:fld id="{FABAE827-A1C5-4F1D-B611-2009A1627B1D}" type="slidenum">
              <a:rPr lang="en-NZ" smtClean="0"/>
              <a:t>‹#›</a:t>
            </a:fld>
            <a:endParaRPr lang="en-NZ"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5E2F1E0-F756-4EA5-92F9-B945B46FA8B0}" type="datetimeFigureOut">
              <a:rPr lang="en-NZ" smtClean="0"/>
              <a:t>26/06/2012</a:t>
            </a:fld>
            <a:endParaRPr lang="en-NZ"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NZ"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ABAE827-A1C5-4F1D-B611-2009A1627B1D}"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5E2F1E0-F756-4EA5-92F9-B945B46FA8B0}" type="datetimeFigureOut">
              <a:rPr lang="en-NZ" smtClean="0"/>
              <a:t>26/06/2012</a:t>
            </a:fld>
            <a:endParaRPr lang="en-NZ"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NZ"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ABAE827-A1C5-4F1D-B611-2009A1627B1D}"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6000" b="-36000"/>
          </a:stretch>
        </a:blip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5E2F1E0-F756-4EA5-92F9-B945B46FA8B0}" type="datetimeFigureOut">
              <a:rPr lang="en-NZ" smtClean="0"/>
              <a:t>26/06/2012</a:t>
            </a:fld>
            <a:endParaRPr lang="en-NZ"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NZ"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ABAE827-A1C5-4F1D-B611-2009A1627B1D}" type="slidenum">
              <a:rPr lang="en-NZ" smtClean="0"/>
              <a:t>‹#›</a:t>
            </a:fld>
            <a:endParaRPr lang="en-NZ"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2.gif"/><Relationship Id="rId5" Type="http://schemas.openxmlformats.org/officeDocument/2006/relationships/image" Target="../media/image6.gif"/><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4" name="Rectangle 3"/>
          <p:cNvSpPr/>
          <p:nvPr/>
        </p:nvSpPr>
        <p:spPr>
          <a:xfrm>
            <a:off x="1475656" y="476672"/>
            <a:ext cx="7200800" cy="830997"/>
          </a:xfrm>
          <a:prstGeom prst="rect">
            <a:avLst/>
          </a:prstGeom>
        </p:spPr>
        <p:txBody>
          <a:bodyPr wrap="square">
            <a:spAutoFit/>
          </a:bodyPr>
          <a:lstStyle/>
          <a:p>
            <a:pPr marL="484632" lvl="0" algn="r">
              <a:spcBef>
                <a:spcPct val="0"/>
              </a:spcBef>
            </a:pPr>
            <a:r>
              <a:rPr lang="en-US" sz="4800" b="1" i="1" u="sng" dirty="0">
                <a:ln w="6350">
                  <a:solidFill>
                    <a:srgbClr val="FF388C">
                      <a:shade val="43000"/>
                    </a:srgbClr>
                  </a:solidFill>
                </a:ln>
                <a:solidFill>
                  <a:schemeClr val="accent3"/>
                </a:solidFill>
                <a:effectLst>
                  <a:outerShdw blurRad="26000" dist="26000" dir="14500000" algn="tl" rotWithShape="0">
                    <a:srgbClr val="000000">
                      <a:alpha val="40000"/>
                    </a:srgbClr>
                  </a:outerShdw>
                </a:effectLst>
                <a:latin typeface="Arial" pitchFamily="34" charset="0"/>
                <a:ea typeface="+mj-ea"/>
                <a:cs typeface="Arial" pitchFamily="34" charset="0"/>
              </a:rPr>
              <a:t>Term </a:t>
            </a:r>
            <a:r>
              <a:rPr lang="en-US" sz="4800" b="1" i="1" u="sng" dirty="0" smtClean="0">
                <a:ln w="6350">
                  <a:solidFill>
                    <a:srgbClr val="FF388C">
                      <a:shade val="43000"/>
                    </a:srgbClr>
                  </a:solidFill>
                </a:ln>
                <a:solidFill>
                  <a:schemeClr val="accent3"/>
                </a:solidFill>
                <a:effectLst>
                  <a:outerShdw blurRad="26000" dist="26000" dir="14500000" algn="tl" rotWithShape="0">
                    <a:srgbClr val="000000">
                      <a:alpha val="40000"/>
                    </a:srgbClr>
                  </a:outerShdw>
                </a:effectLst>
                <a:latin typeface="Arial" pitchFamily="34" charset="0"/>
                <a:ea typeface="+mj-ea"/>
                <a:cs typeface="Arial" pitchFamily="34" charset="0"/>
              </a:rPr>
              <a:t>2 highlights </a:t>
            </a:r>
            <a:endParaRPr lang="en-NZ" sz="4800" b="1" i="1" u="sng" dirty="0">
              <a:ln w="6350">
                <a:solidFill>
                  <a:srgbClr val="FF388C">
                    <a:shade val="43000"/>
                  </a:srgbClr>
                </a:solidFill>
              </a:ln>
              <a:solidFill>
                <a:schemeClr val="accent3"/>
              </a:solidFill>
              <a:effectLst>
                <a:outerShdw blurRad="26000" dist="26000" dir="14500000" algn="tl" rotWithShape="0">
                  <a:srgbClr val="000000">
                    <a:alpha val="40000"/>
                  </a:srgbClr>
                </a:outerShdw>
              </a:effectLst>
              <a:latin typeface="Arial" pitchFamily="34" charset="0"/>
              <a:ea typeface="+mj-ea"/>
              <a:cs typeface="Arial" pitchFamily="34" charset="0"/>
            </a:endParaRPr>
          </a:p>
        </p:txBody>
      </p:sp>
      <p:pic>
        <p:nvPicPr>
          <p:cNvPr id="1026" name="Picture 2" descr="http://t1.gstatic.com/images?q=tbn:ANd9GcSnspuRgKGkuT_3JL6Ao-reEezyOO-JJ-kgtMrhTZG2BueskFB3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24530">
            <a:off x="1682030" y="4030037"/>
            <a:ext cx="1296144" cy="129614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20993125">
            <a:off x="104747" y="4036309"/>
            <a:ext cx="2016224" cy="1723549"/>
          </a:xfrm>
          <a:prstGeom prst="rect">
            <a:avLst/>
          </a:prstGeom>
          <a:noFill/>
        </p:spPr>
        <p:txBody>
          <a:bodyPr wrap="square" rtlCol="0">
            <a:spAutoFit/>
          </a:bodyPr>
          <a:lstStyle/>
          <a:p>
            <a:r>
              <a:rPr lang="en-US" sz="4400" dirty="0" smtClean="0">
                <a:solidFill>
                  <a:schemeClr val="accent3">
                    <a:lumMod val="60000"/>
                    <a:lumOff val="40000"/>
                  </a:schemeClr>
                </a:solidFill>
              </a:rPr>
              <a:t>    </a:t>
            </a:r>
            <a:r>
              <a:rPr lang="en-US" sz="4400" dirty="0" smtClean="0">
                <a:solidFill>
                  <a:schemeClr val="accent4">
                    <a:lumMod val="60000"/>
                    <a:lumOff val="40000"/>
                  </a:schemeClr>
                </a:solidFill>
              </a:rPr>
              <a:t>room</a:t>
            </a:r>
            <a:endParaRPr lang="en-NZ" sz="4400" dirty="0" smtClean="0">
              <a:solidFill>
                <a:schemeClr val="accent4">
                  <a:lumMod val="60000"/>
                  <a:lumOff val="40000"/>
                </a:schemeClr>
              </a:solidFill>
            </a:endParaRPr>
          </a:p>
          <a:p>
            <a:endParaRPr lang="en-NZ" dirty="0">
              <a:solidFill>
                <a:schemeClr val="accent3">
                  <a:lumMod val="60000"/>
                  <a:lumOff val="40000"/>
                </a:schemeClr>
              </a:solidFill>
            </a:endParaRPr>
          </a:p>
        </p:txBody>
      </p:sp>
      <p:pic>
        <p:nvPicPr>
          <p:cNvPr id="1028" name="Picture 4" descr="http://t1.gstatic.com/images?q=tbn:ANd9GcSQNyeTfnteObWS8bd52KzD5nUbYqhshpDy8junwNE0j52su_B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450040">
            <a:off x="6931494" y="1551668"/>
            <a:ext cx="1224136" cy="14401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19424443">
            <a:off x="5561573" y="2707833"/>
            <a:ext cx="1832930" cy="830997"/>
          </a:xfrm>
          <a:prstGeom prst="rect">
            <a:avLst/>
          </a:prstGeom>
          <a:noFill/>
        </p:spPr>
        <p:txBody>
          <a:bodyPr wrap="square" rtlCol="0">
            <a:spAutoFit/>
          </a:bodyPr>
          <a:lstStyle/>
          <a:p>
            <a:r>
              <a:rPr lang="en-US" sz="4800" dirty="0" smtClean="0">
                <a:solidFill>
                  <a:schemeClr val="accent6">
                    <a:lumMod val="60000"/>
                    <a:lumOff val="40000"/>
                  </a:schemeClr>
                </a:solidFill>
              </a:rPr>
              <a:t>Year</a:t>
            </a:r>
            <a:r>
              <a:rPr lang="en-US" dirty="0" smtClean="0"/>
              <a:t> </a:t>
            </a:r>
            <a:endParaRPr lang="en-NZ" dirty="0"/>
          </a:p>
        </p:txBody>
      </p:sp>
      <p:sp>
        <p:nvSpPr>
          <p:cNvPr id="8" name="Rectangle 7"/>
          <p:cNvSpPr/>
          <p:nvPr/>
        </p:nvSpPr>
        <p:spPr>
          <a:xfrm rot="301909">
            <a:off x="6091992" y="4656331"/>
            <a:ext cx="3983983" cy="1569660"/>
          </a:xfrm>
          <a:prstGeom prst="rect">
            <a:avLst/>
          </a:prstGeom>
        </p:spPr>
        <p:txBody>
          <a:bodyPr wrap="square">
            <a:spAutoFit/>
          </a:bodyPr>
          <a:lstStyle/>
          <a:p>
            <a:pPr lvl="0"/>
            <a:r>
              <a:rPr lang="en-US" sz="9600" dirty="0">
                <a:solidFill>
                  <a:schemeClr val="accent1">
                    <a:lumMod val="60000"/>
                    <a:lumOff val="40000"/>
                  </a:schemeClr>
                </a:solidFill>
              </a:rPr>
              <a:t>2012</a:t>
            </a:r>
            <a:endParaRPr lang="en-NZ" sz="9600" dirty="0">
              <a:solidFill>
                <a:schemeClr val="accent1">
                  <a:lumMod val="60000"/>
                  <a:lumOff val="40000"/>
                </a:schemeClr>
              </a:solidFill>
            </a:endParaRPr>
          </a:p>
        </p:txBody>
      </p:sp>
      <p:pic>
        <p:nvPicPr>
          <p:cNvPr id="1032" name="Picture 8" descr="http://www.heathersanimations.com/dogs4/lf2.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rot="1382773">
            <a:off x="3057524" y="2246260"/>
            <a:ext cx="2428875" cy="13716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heathersanimations.com/fractals/fractal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rot="15419736">
            <a:off x="361056" y="-350719"/>
            <a:ext cx="2384881" cy="308631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S:\Year6\room10\Maddie\aventure-time-tee_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301714">
            <a:off x="3791438" y="4988176"/>
            <a:ext cx="1623873" cy="1623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565783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49894"/>
          </a:xfrm>
        </p:spPr>
        <p:txBody>
          <a:bodyPr>
            <a:normAutofit/>
          </a:bodyPr>
          <a:lstStyle/>
          <a:p>
            <a:r>
              <a:rPr lang="en-US" sz="2800" b="1" u="sng" dirty="0" smtClean="0">
                <a:solidFill>
                  <a:schemeClr val="bg1">
                    <a:lumMod val="85000"/>
                    <a:lumOff val="15000"/>
                  </a:schemeClr>
                </a:solidFill>
              </a:rPr>
              <a:t>Circus </a:t>
            </a:r>
            <a:r>
              <a:rPr lang="en-US" sz="2800" b="1" u="sng" dirty="0" smtClean="0">
                <a:solidFill>
                  <a:schemeClr val="bg1">
                    <a:lumMod val="85000"/>
                    <a:lumOff val="15000"/>
                  </a:schemeClr>
                </a:solidFill>
              </a:rPr>
              <a:t>workshop</a:t>
            </a:r>
            <a:endParaRPr lang="en-NZ" sz="2800" b="1" u="sng" dirty="0">
              <a:solidFill>
                <a:schemeClr val="bg1">
                  <a:lumMod val="85000"/>
                  <a:lumOff val="15000"/>
                </a:schemeClr>
              </a:solidFill>
            </a:endParaRPr>
          </a:p>
        </p:txBody>
      </p:sp>
      <p:sp>
        <p:nvSpPr>
          <p:cNvPr id="3" name="Content Placeholder 2"/>
          <p:cNvSpPr>
            <a:spLocks noGrp="1"/>
          </p:cNvSpPr>
          <p:nvPr>
            <p:ph idx="1"/>
          </p:nvPr>
        </p:nvSpPr>
        <p:spPr>
          <a:xfrm>
            <a:off x="457200" y="1340768"/>
            <a:ext cx="8229600" cy="5114040"/>
          </a:xfrm>
        </p:spPr>
        <p:txBody>
          <a:bodyPr>
            <a:noAutofit/>
          </a:bodyPr>
          <a:lstStyle/>
          <a:p>
            <a:pPr marL="64008" indent="0">
              <a:lnSpc>
                <a:spcPct val="115000"/>
              </a:lnSpc>
              <a:spcAft>
                <a:spcPts val="1000"/>
              </a:spcAft>
              <a:buNone/>
            </a:pPr>
            <a:r>
              <a:rPr lang="en-NZ" sz="1100" i="1" dirty="0" smtClean="0">
                <a:solidFill>
                  <a:schemeClr val="bg1">
                    <a:lumMod val="85000"/>
                    <a:lumOff val="15000"/>
                  </a:schemeClr>
                </a:solidFill>
                <a:latin typeface="Arial Black" pitchFamily="34" charset="0"/>
                <a:ea typeface="Calibri"/>
                <a:cs typeface="Calibri"/>
              </a:rPr>
              <a:t>Last </a:t>
            </a:r>
            <a:r>
              <a:rPr lang="en-NZ" sz="1100" i="1" dirty="0">
                <a:solidFill>
                  <a:schemeClr val="bg1">
                    <a:lumMod val="85000"/>
                    <a:lumOff val="15000"/>
                  </a:schemeClr>
                </a:solidFill>
                <a:latin typeface="Arial Black" pitchFamily="34" charset="0"/>
                <a:ea typeface="Calibri"/>
                <a:cs typeface="Calibri"/>
              </a:rPr>
              <a:t>week room ten walked to the hall, we were going to Circes workshop, and everyone was full of excitement and were bubbling with wonder. When they were entering the hall, room twelve was walking past while smiling and giggling like they knew something and we didn’t.</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a:solidFill>
                  <a:schemeClr val="bg1">
                    <a:lumMod val="85000"/>
                    <a:lumOff val="15000"/>
                  </a:schemeClr>
                </a:solidFill>
                <a:latin typeface="Arial Black" pitchFamily="34" charset="0"/>
                <a:ea typeface="Calibri"/>
                <a:cs typeface="Calibri"/>
              </a:rPr>
              <a:t>When we had entered the hall music started to play, George was waiting for us in front of the stage with his outrages ginger curly moustache, [we all giggled] we sat down in front of him impatiently.  </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a:solidFill>
                  <a:schemeClr val="bg1">
                    <a:lumMod val="85000"/>
                    <a:lumOff val="15000"/>
                  </a:schemeClr>
                </a:solidFill>
                <a:latin typeface="Arial Black" pitchFamily="34" charset="0"/>
                <a:ea typeface="Calibri"/>
                <a:cs typeface="Calibri"/>
              </a:rPr>
              <a:t> He told us a thing or two about what we were going to do, our first step was using the spaces and when George told us to we had to join a part of our body in a group of   four, three, two, and one. I thought it was really hard to find a group because everyone was already partnered up already, after that Lil arrived and showed us a few tricky stretches. </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a:solidFill>
                  <a:schemeClr val="bg1">
                    <a:lumMod val="85000"/>
                    <a:lumOff val="15000"/>
                  </a:schemeClr>
                </a:solidFill>
                <a:latin typeface="Arial Black" pitchFamily="34" charset="0"/>
                <a:ea typeface="Calibri"/>
                <a:cs typeface="Calibri"/>
              </a:rPr>
              <a:t>After that we split into two different groups, group one went with George and group two went with Lil, I was in group one with George, we were doing slapstick it was amazing we had to pretend that we were hitting each other and pulling each other’s hair, I thought it was fantastic but it was tricky at times because I was scared that actually would hit me.  </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a:solidFill>
                  <a:schemeClr val="bg1">
                    <a:lumMod val="85000"/>
                    <a:lumOff val="15000"/>
                  </a:schemeClr>
                </a:solidFill>
                <a:latin typeface="Arial Black" pitchFamily="34" charset="0"/>
                <a:ea typeface="Calibri"/>
                <a:cs typeface="Calibri"/>
              </a:rPr>
              <a:t>Then we swapped over so group two went to George and group one went with Lil we did acrobatics it was so amazing to find out things that we could do with our body. We did all types of things my favourite was the bunk bed it’s when you make a bunk bed shape with a partner. </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a:solidFill>
                  <a:schemeClr val="bg1">
                    <a:lumMod val="85000"/>
                    <a:lumOff val="15000"/>
                  </a:schemeClr>
                </a:solidFill>
                <a:latin typeface="Arial Black" pitchFamily="34" charset="0"/>
                <a:ea typeface="Calibri"/>
                <a:cs typeface="Calibri"/>
              </a:rPr>
              <a:t>When we had to finish those activity’s  we had a class session , we all gathered in a circle and we all held hands and then Lil said ‘ lean back’ and we stayed balanced but suddenly we all fell over, I thought it was very tricky. Then it was time to go, but if we could do it again I would defiantly do it again.</a:t>
            </a:r>
            <a:endParaRPr lang="en-NZ" sz="1100" dirty="0">
              <a:solidFill>
                <a:schemeClr val="bg1">
                  <a:lumMod val="85000"/>
                  <a:lumOff val="15000"/>
                </a:schemeClr>
              </a:solidFill>
              <a:latin typeface="Arial Black" pitchFamily="34" charset="0"/>
              <a:ea typeface="Calibri"/>
              <a:cs typeface="Times New Roman"/>
            </a:endParaRPr>
          </a:p>
          <a:p>
            <a:pPr marL="64008" indent="0">
              <a:lnSpc>
                <a:spcPct val="115000"/>
              </a:lnSpc>
              <a:spcAft>
                <a:spcPts val="1000"/>
              </a:spcAft>
              <a:buNone/>
            </a:pPr>
            <a:r>
              <a:rPr lang="en-NZ" sz="1100" i="1" dirty="0" err="1">
                <a:solidFill>
                  <a:schemeClr val="bg1">
                    <a:lumMod val="85000"/>
                    <a:lumOff val="15000"/>
                  </a:schemeClr>
                </a:solidFill>
                <a:latin typeface="Arial Black" pitchFamily="34" charset="0"/>
                <a:ea typeface="Calibri"/>
                <a:cs typeface="Calibri"/>
              </a:rPr>
              <a:t>Maddie</a:t>
            </a:r>
            <a:endParaRPr lang="en-NZ" sz="1100" dirty="0">
              <a:solidFill>
                <a:schemeClr val="bg1">
                  <a:lumMod val="85000"/>
                  <a:lumOff val="15000"/>
                </a:schemeClr>
              </a:solidFill>
              <a:latin typeface="Arial Black" pitchFamily="34" charset="0"/>
            </a:endParaRPr>
          </a:p>
        </p:txBody>
      </p:sp>
      <p:pic>
        <p:nvPicPr>
          <p:cNvPr id="2052" name="Picture 4" descr="http://t0.gstatic.com/images?q=tbn:ANd9GcSJ4ufBXlJR77dZkPX5OYSQW5Jv-v4jDjXuikTb0iuJNVhu29dPx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9489"/>
            <a:ext cx="2592288" cy="1626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76555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Maritime museum</a:t>
            </a:r>
            <a:endParaRPr lang="en-NZ" dirty="0"/>
          </a:p>
        </p:txBody>
      </p:sp>
      <p:sp>
        <p:nvSpPr>
          <p:cNvPr id="3" name="Content Placeholder 2"/>
          <p:cNvSpPr>
            <a:spLocks noGrp="1"/>
          </p:cNvSpPr>
          <p:nvPr>
            <p:ph idx="1"/>
          </p:nvPr>
        </p:nvSpPr>
        <p:spPr/>
        <p:txBody>
          <a:bodyPr>
            <a:normAutofit/>
          </a:bodyPr>
          <a:lstStyle/>
          <a:p>
            <a:pPr marL="64008" indent="0">
              <a:lnSpc>
                <a:spcPct val="115000"/>
              </a:lnSpc>
              <a:spcAft>
                <a:spcPts val="1000"/>
              </a:spcAft>
              <a:buNone/>
            </a:pPr>
            <a:r>
              <a:rPr lang="en-NZ" sz="1600" dirty="0" smtClean="0">
                <a:latin typeface="Calibri"/>
                <a:ea typeface="Calibri"/>
                <a:cs typeface="Times New Roman"/>
              </a:rPr>
              <a:t>Year </a:t>
            </a:r>
            <a:r>
              <a:rPr lang="en-NZ" sz="1600" dirty="0">
                <a:latin typeface="Calibri"/>
                <a:ea typeface="Calibri"/>
                <a:cs typeface="Times New Roman"/>
              </a:rPr>
              <a:t>6 was lucky enough to go on a Trip to the Voyager Maritime Museum. </a:t>
            </a:r>
            <a:r>
              <a:rPr lang="en-NZ" sz="1600" dirty="0" smtClean="0">
                <a:latin typeface="Calibri"/>
                <a:ea typeface="Calibri"/>
                <a:cs typeface="Times New Roman"/>
              </a:rPr>
              <a:t>We </a:t>
            </a:r>
            <a:r>
              <a:rPr lang="en-NZ" sz="1600" dirty="0">
                <a:latin typeface="Calibri"/>
                <a:ea typeface="Calibri"/>
                <a:cs typeface="Times New Roman"/>
              </a:rPr>
              <a:t>visited to Kermadec Exhibition where we learnt more about the special marine environment and how it needs to be preserved and created into a World Maritime Reserve. </a:t>
            </a:r>
          </a:p>
          <a:p>
            <a:pPr marL="64008" indent="0">
              <a:lnSpc>
                <a:spcPct val="115000"/>
              </a:lnSpc>
              <a:spcAft>
                <a:spcPts val="1000"/>
              </a:spcAft>
              <a:buNone/>
            </a:pPr>
            <a:r>
              <a:rPr lang="en-NZ" sz="1600" dirty="0" smtClean="0">
                <a:latin typeface="Calibri"/>
                <a:ea typeface="Calibri"/>
                <a:cs typeface="Times New Roman"/>
              </a:rPr>
              <a:t> This </a:t>
            </a:r>
            <a:r>
              <a:rPr lang="en-NZ" sz="1600" dirty="0">
                <a:latin typeface="Calibri"/>
                <a:ea typeface="Calibri"/>
                <a:cs typeface="Times New Roman"/>
              </a:rPr>
              <a:t>is a picture giving a message of what we need to change</a:t>
            </a:r>
            <a:r>
              <a:rPr lang="en-NZ" sz="1600" dirty="0" smtClean="0">
                <a:latin typeface="Calibri"/>
                <a:ea typeface="Calibri"/>
                <a:cs typeface="Times New Roman"/>
              </a:rPr>
              <a:t>.                                                                    </a:t>
            </a:r>
          </a:p>
          <a:p>
            <a:pPr marL="64008" indent="0">
              <a:lnSpc>
                <a:spcPct val="115000"/>
              </a:lnSpc>
              <a:spcAft>
                <a:spcPts val="1000"/>
              </a:spcAft>
              <a:buNone/>
            </a:pPr>
            <a:endParaRPr lang="en-NZ" sz="1600" dirty="0">
              <a:latin typeface="Calibri"/>
              <a:ea typeface="Calibri"/>
              <a:cs typeface="Times New Roman"/>
            </a:endParaRPr>
          </a:p>
          <a:p>
            <a:pPr marL="64008" indent="0">
              <a:buNone/>
            </a:pPr>
            <a:endParaRPr lang="en-NZ" dirty="0"/>
          </a:p>
        </p:txBody>
      </p:sp>
      <p:pic>
        <p:nvPicPr>
          <p:cNvPr id="4" name="Picture 3" descr="P:\2012\Year 6\Room 10\Mrs Winstone\IMG_707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2780928"/>
            <a:ext cx="2664296" cy="2160240"/>
          </a:xfrm>
          <a:prstGeom prst="rect">
            <a:avLst/>
          </a:prstGeom>
          <a:noFill/>
          <a:ln>
            <a:noFill/>
          </a:ln>
        </p:spPr>
      </p:pic>
      <p:sp>
        <p:nvSpPr>
          <p:cNvPr id="7" name="AutoShape 2" descr="data:image/jpeg;base64,/9j/4AAQSkZJRgABAQAAAQABAAD/2wCEAAkGBhAQEA0NEBANDQ4QDw0ODw0QDQ4MDQ0MFBAVFBMQEhIXGyYeFxojGhISIS8gIycpLCw4FSoxNTAqOCYrLCkBCQoKDgwOGg8PGiwlHyIpLCw1Miw2MDUvMDAqKTQvMCosLCksLCwsLCktLDUsLCksLCksMDU0Miw1NSw0KSw1LP/AABEIAOEA4QMBIgACEQEDEQH/xAAcAAEAAgMBAQEAAAAAAAAAAAAABgcDBAUCAQj/xABBEAACAQICBAkICAUFAAAAAAAAAQIDEQQhBQYSMRMiMkFRYXGBsQdSYnKRobLBIyQzQmNzkrM0g9Hw8VSCotLh/8QAGQEBAQEBAQEAAAAAAAAAAAAAAAQDBQIB/8QALhEBAAIBAgMGBgIDAQAAAAAAAAECAwQRMUFxEhMyM1GxISNhctHwQoFiocEi/9oADAMBAAIRAxEAPwC8QAAAAAAAAAAAAAAAAAAAAAAAAAAAAAAAAAAAAAAAAAAAAAAAAAAAAA+XMGJxcYRcpNJLezhVtZ73VKLl6UnsR9m/3H2KzPB6is24Qkbmj5wqIbiNP1eerTh1KN37W/kaU9YZc9ar3RSXwmsYLzybV02S3CE/4VH1TRXsdZJc1er3xT+RuYfWSrzVKc+qUdl/33H2dPkjk+zpcsck3ufSMUNa0vtYOC8+L24/1O5g8fColKElJPnTuYzWY4sLVmvGG2D4j6fHkAAAAAAAAAAAAAAAAAAAAAAAAPkj6eZvICLa61Pq810yiveQ2FSrOUMNSlGm3GVSU3FytG9rJXWZLNc39C16cPiIxq3G+MX5D+MsxTMYbTHq6GGZrp7THKfw3cPqapZ1ateq+dbfBR9kLG5DUbC89CEuuS237WS/C4VWNpYZEs3tPGUU5L24zKES1Iwn+npLrUIxfuRq4jUikvs5VqL9GpJr9LuvcWC8OjFWwqsIvaOElb2rwlV+MwtfD8WdSNWlK8U2tmcXbntk/cdbye4h8Jio3bV6TSbulxc7HrXalaNP134M1tQPtcT/ACvhLJtNtPMz6r5tN9LM29Vk03kezHQ3GQhc0AAAAAAAAAAAAAAAAAAAAAAAB8bNDSWkY0ouTfUks3J8ySM2MxShFybskm2+or3T+m3Nyk3spJ29CH/Z/O3SaYsc5J2hthxTlttDFp3TO25OTSSz33hT7OmXX7Okz6naMqOs8VKLpw4NQhGWU5K93KS5ubLf09Bj1f1edWUcRWi0k70qL+56cumXh7W55gsJZLI1yZYiO7pw922bNWK91j4e7cw6yMx5ij0TIw8Vdx7PNRZAQTXnkw7ZeBz9QPtMT/K8Dta6YJzouUd8HtW6Vzr2EX1Vx/A4hX5FW0G+iW+L8UW0jtae0Rynd0ccdrS2iOMTutahuMpr4Wd0bBE5wAAAAAAAAAAAAAAAAAAAAAHipKx7NXFzsgIrrTpXPgluVnLrlzR+f+SPaB0Y8TV4aWdGnLidFWqnnPrS3L29Bh09VcpVc3dylFNb1tT2MidaEwMYQpwikoxjFJLclYrvPd44rHP4yuyT3WKKx/L4z+G9gsGklkdGMbHynCx7JEIAAB8Z9AHL0lh9pNPc0VhjsE6VapS3Z3g+jO8X3PwLcxFO6IFrro92VaOTjk36JTpr9m+08J+CzR5Oxk2nhPwSPVfSnDUYSfKXFmuiayZIEyr9SdKOFZ05Pi1VdX5qi3+1eBZlCd0Z5sfd3mrLPi7rJNGUAGTAAAAAAAAAAAAAAAAAAAA0ce8mbxoY/cwKxx0by7atP99Fl6NjkuxFcYyOafRVp/vosnR25diKtR/H7YWar+H2w6AAJUYAAAAA8yRxNNYJThOD3NNHdNTGUrpgU/sypVMsp057S7U93f8AMtbQuOVWnTqJ5SimQTWTAbFdStlPPv3P5HX1JxluEw7+49qPqS/9uXaj5mOuTnwl09V87FXNz4T+/vFOUDzTldHohcwAAAAAAAAAAAAAAAAAAA0ccsmbxqYyOQFcY6nxavTGW3+mttP3In+i5XjF9S8CFY+larVi9zlJP1Zx/wAkh1c0gnCNOTSqQSjJdm6S6mVZo3pS30WaiN6Ut9NknBihWTMiZKjfQAAAAAw4ias75GWTI7rRimqaSdryXssz7WN5iHqsdqYj1c/WWipw21Z7DUss8uf3HCwWI4HFUp8ztCXZLd70vaZtFYh/Tqb4uxB2skkne+SOXjXsq8nbZpp9LTXJXbycukuw08eKXSwUn5mGfRauFqXSNk5WhajdOm5ZNxjddDsdUgcsAAAAAAAAAAAAAAAAAAAw14XRmPjQEM1h0bK/CwW00rSjuco9XWiOT0zGDSlF5ZWnRqqa6lJLd3ll4jC3OJpHRSakrLNNbjfHnmkdnaJj6qceptSvZmImPq4ujNKyWIoWezTk5RnG7fGtdb31MndCrcqubdOcoyveLV1ueTykiRaO1mkklenP1m6c+/Jpm2fBM7Xxx8J9FGp0822yYo/8zHJN7n0jMNa0nFTikpSjG6ntZt2XN1khpVbkk1mvGEFq2r4oZQAeXl5qbiJ61S4sF6UvdCRK6m4h+tssodtT9uRpi8desNcPmV6x7ovhcRx6sfuxjSc+h2WUe9v2JmbR2EeIxCi84U2qtV+dVecI93K70aFStsxk0rtuNo89SpyYR/vrJrqrojgqcU85yvOpLzpvNsu1MxiiaxxtP+nS1cxhi1Y42nf+khwNOyRvGOlCyMhzXIAAAAAAAAAAAAAAAAAAAAAHyxgr0UzYPjQET01q7Ctm7xkt04vZku8jdfVavHk1oNenRTf/ABaLMnRTNWtgUzSmW9PDLWmbJj8MzCsJqpSfB1Wm994ppWvdSjdvcS3Res/FSkttpLOEo3fbFu6MmmdXo1VZ3jJcmaylFkTxGrmKg+KqdVcz2pUZd+TXgU95jy1iMk7THNZ3uLPWIzTtaOfqni1kj5lX9B6o6zUZSULyi21FbSteT3Ir1rG0026UWkru9e+X6DDTrt16Mnk+GpZddxGnpatprbfaCNLjtW1qW32jdbsp3RDtcHlD/f8ADb5kpozvEiOukrKPZP5E+DzK9YS6eN8tesOJq9gOGr7T5FG1l51WSvtdydu9lk4KhZIhWosb8O/xF8ESfUI5HrUWmclt/V61Vptmtv6sqABgmAAAAAAAAAAAAAAAAAAAAAAAAA0ABhqUUzVqYBM6B8YEX0zgbU6nqy8CvaUvrFJfj0/EtLTa+jqerLwKooy+s0l+PT8S3S+DJ0dHReXl+38rewvJ7iIa8yyj2S+KJLsNye4hevs7bHY/iRjp/Nr1T6SN81erN5P+RWf4r+FE+pbiBeTv7Ko/xpk9pbjzm8y3WXjUebbrPu9gAyYgAAAAAAAAAAAAAAAAAAAAAAAAAABgAcjTK4k/Vl4FQ0JfW6X59PxLg0suJP1ZeBTVB/XaX59Mu0vhyfa6Wi8GX7VzYfkrsIL5Qp5w7PmTqhye4r7yjT40Oz+plpfOqw0Ub56/vJ1fJz/DyfTVqfEyfU9xA/Jv/Cp9NSr8cieU9xll8y3WWOfzbdZ93oAGbIAAAAAAAAAAAAAAAAAAAAAAAAAAAAAcrSvJl2PwKawueMi+jEUvFFzaVXFl2PwKUo4hQxVVPL6SLXapIu0kb1v0dLQxvXJH+K6qD4vcV15SHxo9i+ZYGFqXgn1LwK38pOJW2o872V7E7+KM9HHzq/vJloI31Ff79kj8mv8ACQ/Mq/uSJ7T3EF8mtO2DovznOXc5N/MnUNxjl8dusp8075LdZ93oAGbIAAAAAAAAAAAAAAAAAAAAAAAAAAAAAaGPhdMobW3DujjKq3Xe0n1M/QOIhdFd6+6nvEpVadlWheyeSnHobK9JljFk3twn4LtBnrhy724TGze1d1kp1MLTm5xUlFKabzUksyudcdJOvimo5tPZS9OTSUfhNKGjcfSbpxpYmF96jFtd0ll7yUal6i1eFhicTHZ2XtU6TalLb8+bWXYu/sqrGLTzOSLRPpC2tcGkm2Wt4meUR/1YWqmA4HD0KXmU4R70iSxNPB0bJG6cpxAAAAAAAAAAAAAAAAAAAAAAAAAAAAAAAAHySNSvhUzcAHHloxX3GzQwSRvbIsB8hGx6AAAAAAAAAAAAAAAAAAAAAAAAAAAAAAAAAAAAAAAAAAAAAAAAAAAAAAAP/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752020" y="3320988"/>
            <a:ext cx="1359594" cy="1287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60375" y="3284983"/>
            <a:ext cx="4039617" cy="1565557"/>
          </a:xfrm>
          <a:prstGeom prst="rect">
            <a:avLst/>
          </a:prstGeom>
        </p:spPr>
        <p:txBody>
          <a:bodyPr wrap="square">
            <a:spAutoFit/>
          </a:bodyPr>
          <a:lstStyle/>
          <a:p>
            <a:pPr>
              <a:lnSpc>
                <a:spcPct val="115000"/>
              </a:lnSpc>
              <a:spcAft>
                <a:spcPts val="1000"/>
              </a:spcAft>
            </a:pPr>
            <a:r>
              <a:rPr lang="en-NZ" sz="1200" dirty="0">
                <a:latin typeface="Calibri"/>
                <a:ea typeface="Calibri"/>
                <a:cs typeface="Times New Roman"/>
              </a:rPr>
              <a:t> </a:t>
            </a:r>
          </a:p>
          <a:p>
            <a:pPr>
              <a:lnSpc>
                <a:spcPct val="115000"/>
              </a:lnSpc>
              <a:spcAft>
                <a:spcPts val="1000"/>
              </a:spcAft>
            </a:pPr>
            <a:r>
              <a:rPr lang="en-NZ" sz="1600" dirty="0">
                <a:latin typeface="Calibri"/>
                <a:ea typeface="Calibri"/>
                <a:cs typeface="Times New Roman"/>
              </a:rPr>
              <a:t>We studied a piece of Art created from all the plastic rubbish cleared from the Hauraki Gulf </a:t>
            </a:r>
            <a:r>
              <a:rPr lang="en-NZ" sz="1600" dirty="0" smtClean="0">
                <a:latin typeface="Calibri"/>
                <a:ea typeface="Calibri"/>
                <a:cs typeface="Times New Roman"/>
              </a:rPr>
              <a:t>we also looked at all the things that were on the art we were so amazed of all the things .</a:t>
            </a:r>
            <a:endParaRPr lang="en-NZ" sz="1600" dirty="0">
              <a:effectLst/>
              <a:latin typeface="Calibri"/>
              <a:ea typeface="Calibri"/>
              <a:cs typeface="Times New Roman"/>
            </a:endParaRPr>
          </a:p>
        </p:txBody>
      </p:sp>
      <p:pic>
        <p:nvPicPr>
          <p:cNvPr id="8" name="Picture 7" descr="P:\2012\Year 6\Room 10\Mrs Winstone\IMG_713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521" y="4818156"/>
            <a:ext cx="3990471" cy="2039844"/>
          </a:xfrm>
          <a:prstGeom prst="rect">
            <a:avLst/>
          </a:prstGeom>
          <a:noFill/>
          <a:ln>
            <a:noFill/>
          </a:ln>
        </p:spPr>
      </p:pic>
      <p:sp>
        <p:nvSpPr>
          <p:cNvPr id="6" name="Rectangle 5"/>
          <p:cNvSpPr/>
          <p:nvPr/>
        </p:nvSpPr>
        <p:spPr>
          <a:xfrm>
            <a:off x="5220072" y="5085184"/>
            <a:ext cx="3744416" cy="1260345"/>
          </a:xfrm>
          <a:prstGeom prst="rect">
            <a:avLst/>
          </a:prstGeom>
        </p:spPr>
        <p:txBody>
          <a:bodyPr wrap="square">
            <a:spAutoFit/>
          </a:bodyPr>
          <a:lstStyle/>
          <a:p>
            <a:pPr>
              <a:lnSpc>
                <a:spcPct val="115000"/>
              </a:lnSpc>
              <a:spcAft>
                <a:spcPts val="1000"/>
              </a:spcAft>
            </a:pPr>
            <a:r>
              <a:rPr lang="en-NZ" dirty="0">
                <a:latin typeface="Calibri"/>
                <a:ea typeface="Calibri"/>
                <a:cs typeface="Times New Roman"/>
              </a:rPr>
              <a:t> </a:t>
            </a:r>
            <a:r>
              <a:rPr lang="en-NZ" sz="1600" dirty="0" smtClean="0">
                <a:latin typeface="Calibri"/>
                <a:ea typeface="Calibri"/>
                <a:cs typeface="Times New Roman"/>
              </a:rPr>
              <a:t>We </a:t>
            </a:r>
            <a:r>
              <a:rPr lang="en-NZ" sz="1600" dirty="0">
                <a:latin typeface="Calibri"/>
                <a:ea typeface="Calibri"/>
                <a:cs typeface="Times New Roman"/>
              </a:rPr>
              <a:t>also learnt more about New Zealand’s maritime history and the highlight of the day was a sailing adventure on the Hauraki Gulf aboard the Ted Ashby.</a:t>
            </a:r>
            <a:endParaRPr lang="en-NZ" sz="1600" dirty="0">
              <a:effectLst/>
              <a:latin typeface="Calibri"/>
              <a:ea typeface="Calibri"/>
              <a:cs typeface="Times New Roman"/>
            </a:endParaRPr>
          </a:p>
        </p:txBody>
      </p:sp>
    </p:spTree>
    <p:extLst>
      <p:ext uri="{BB962C8B-B14F-4D97-AF65-F5344CB8AC3E}">
        <p14:creationId xmlns:p14="http://schemas.microsoft.com/office/powerpoint/2010/main" val="113658675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Philip </a:t>
            </a:r>
            <a:r>
              <a:rPr lang="en-US" sz="3600" dirty="0" err="1"/>
              <a:t>D</a:t>
            </a:r>
            <a:r>
              <a:rPr lang="en-US" sz="3600" dirty="0" err="1" smtClean="0"/>
              <a:t>adson</a:t>
            </a:r>
            <a:r>
              <a:rPr lang="en-US" sz="3600" dirty="0" smtClean="0"/>
              <a:t> </a:t>
            </a:r>
            <a:endParaRPr lang="en-NZ" sz="36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145877" y="0"/>
            <a:ext cx="3984104" cy="2988078"/>
          </a:xfrm>
        </p:spPr>
      </p:pic>
      <p:sp>
        <p:nvSpPr>
          <p:cNvPr id="3" name="TextBox 2"/>
          <p:cNvSpPr txBox="1"/>
          <p:nvPr/>
        </p:nvSpPr>
        <p:spPr>
          <a:xfrm>
            <a:off x="179512" y="1844824"/>
            <a:ext cx="4851008" cy="2585323"/>
          </a:xfrm>
          <a:prstGeom prst="rect">
            <a:avLst/>
          </a:prstGeom>
          <a:noFill/>
        </p:spPr>
        <p:txBody>
          <a:bodyPr wrap="none" rtlCol="0">
            <a:spAutoFit/>
          </a:bodyPr>
          <a:lstStyle/>
          <a:p>
            <a:r>
              <a:rPr lang="en-US" dirty="0" smtClean="0">
                <a:solidFill>
                  <a:schemeClr val="accent1">
                    <a:lumMod val="75000"/>
                  </a:schemeClr>
                </a:solidFill>
              </a:rPr>
              <a:t>On Friday 15</a:t>
            </a:r>
            <a:r>
              <a:rPr lang="en-US" baseline="30000" dirty="0" smtClean="0">
                <a:solidFill>
                  <a:schemeClr val="accent1">
                    <a:lumMod val="75000"/>
                  </a:schemeClr>
                </a:solidFill>
              </a:rPr>
              <a:t>th</a:t>
            </a:r>
            <a:r>
              <a:rPr lang="en-US" dirty="0" smtClean="0">
                <a:solidFill>
                  <a:schemeClr val="accent1">
                    <a:lumMod val="75000"/>
                  </a:schemeClr>
                </a:solidFill>
              </a:rPr>
              <a:t> June 2012 Philip </a:t>
            </a:r>
            <a:r>
              <a:rPr lang="en-US" dirty="0" err="1">
                <a:solidFill>
                  <a:schemeClr val="accent1">
                    <a:lumMod val="75000"/>
                  </a:schemeClr>
                </a:solidFill>
              </a:rPr>
              <a:t>D</a:t>
            </a:r>
            <a:r>
              <a:rPr lang="en-US" dirty="0" err="1" smtClean="0">
                <a:solidFill>
                  <a:schemeClr val="accent1">
                    <a:lumMod val="75000"/>
                  </a:schemeClr>
                </a:solidFill>
              </a:rPr>
              <a:t>adson</a:t>
            </a:r>
            <a:endParaRPr lang="en-US" dirty="0" smtClean="0">
              <a:solidFill>
                <a:schemeClr val="accent1">
                  <a:lumMod val="75000"/>
                </a:schemeClr>
              </a:solidFill>
            </a:endParaRPr>
          </a:p>
          <a:p>
            <a:r>
              <a:rPr lang="en-US" dirty="0" smtClean="0">
                <a:solidFill>
                  <a:schemeClr val="accent1">
                    <a:lumMod val="75000"/>
                  </a:schemeClr>
                </a:solidFill>
              </a:rPr>
              <a:t>Came to our school, he showed us some</a:t>
            </a:r>
          </a:p>
          <a:p>
            <a:r>
              <a:rPr lang="en-US" dirty="0" smtClean="0">
                <a:solidFill>
                  <a:schemeClr val="accent1">
                    <a:lumMod val="75000"/>
                  </a:schemeClr>
                </a:solidFill>
              </a:rPr>
              <a:t>Of  The different instruments he made </a:t>
            </a:r>
          </a:p>
          <a:p>
            <a:r>
              <a:rPr lang="en-US" dirty="0" smtClean="0">
                <a:solidFill>
                  <a:schemeClr val="accent1">
                    <a:lumMod val="75000"/>
                  </a:schemeClr>
                </a:solidFill>
              </a:rPr>
              <a:t>Out of unexpected things e.g. kitchen </a:t>
            </a:r>
          </a:p>
          <a:p>
            <a:r>
              <a:rPr lang="en-US" dirty="0" smtClean="0">
                <a:solidFill>
                  <a:schemeClr val="accent1">
                    <a:lumMod val="75000"/>
                  </a:schemeClr>
                </a:solidFill>
              </a:rPr>
              <a:t>wear , fishing gear, polystyrene , springs</a:t>
            </a:r>
          </a:p>
          <a:p>
            <a:r>
              <a:rPr lang="en-US" dirty="0" smtClean="0">
                <a:solidFill>
                  <a:schemeClr val="accent1">
                    <a:lumMod val="75000"/>
                  </a:schemeClr>
                </a:solidFill>
              </a:rPr>
              <a:t>Nails, plastic bottles, pipes and more. The </a:t>
            </a:r>
          </a:p>
          <a:p>
            <a:r>
              <a:rPr lang="en-US" dirty="0" smtClean="0">
                <a:solidFill>
                  <a:schemeClr val="accent1">
                    <a:lumMod val="75000"/>
                  </a:schemeClr>
                </a:solidFill>
              </a:rPr>
              <a:t>Sounds he made with the instruments was</a:t>
            </a:r>
          </a:p>
          <a:p>
            <a:r>
              <a:rPr lang="en-US" dirty="0" smtClean="0">
                <a:solidFill>
                  <a:schemeClr val="accent1">
                    <a:lumMod val="75000"/>
                  </a:schemeClr>
                </a:solidFill>
              </a:rPr>
              <a:t>Basted on the sounds of the ocean. </a:t>
            </a:r>
          </a:p>
          <a:p>
            <a:endParaRPr lang="en-US" dirty="0" smtClean="0"/>
          </a:p>
        </p:txBody>
      </p:sp>
      <p:pic>
        <p:nvPicPr>
          <p:cNvPr id="1026" name="Picture 2" descr="\\fsmpssvr01\students$\Year6\room10\Mrs Winstone\Philip Dadson\plastic bottle and bike pum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5728" y="2996952"/>
            <a:ext cx="2448272" cy="29966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smpssvr01\students$\Year6\room10\Mrs Winstone\Philip Dadson\wooden nail instrumen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4960" y="3861382"/>
            <a:ext cx="2340498" cy="298137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Year6\room10\Mrs Winstone\Philip Dadson\polystyrene resonator intrument 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95736" y="4160334"/>
            <a:ext cx="2023314" cy="2697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7987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watching</a:t>
            </a:r>
            <a:endParaRPr lang="en-NZ"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627911"/>
            <a:ext cx="4104456" cy="3943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571986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100"/>
                                        </p:tgtEl>
                                        <p:attrNameLst>
                                          <p:attrName>style.visibility</p:attrName>
                                        </p:attrNameLst>
                                      </p:cBhvr>
                                      <p:to>
                                        <p:strVal val="visible"/>
                                      </p:to>
                                    </p:set>
                                    <p:animEffect transition="in" filter="wipe(down)">
                                      <p:cBhvr>
                                        <p:cTn id="25" dur="580">
                                          <p:stCondLst>
                                            <p:cond delay="0"/>
                                          </p:stCondLst>
                                        </p:cTn>
                                        <p:tgtEl>
                                          <p:spTgt spid="4100"/>
                                        </p:tgtEl>
                                      </p:cBhvr>
                                    </p:animEffect>
                                    <p:anim calcmode="lin" valueType="num">
                                      <p:cBhvr>
                                        <p:cTn id="26"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31" dur="26">
                                          <p:stCondLst>
                                            <p:cond delay="650"/>
                                          </p:stCondLst>
                                        </p:cTn>
                                        <p:tgtEl>
                                          <p:spTgt spid="4100"/>
                                        </p:tgtEl>
                                      </p:cBhvr>
                                      <p:to x="100000" y="60000"/>
                                    </p:animScale>
                                    <p:animScale>
                                      <p:cBhvr>
                                        <p:cTn id="32" dur="166" decel="50000">
                                          <p:stCondLst>
                                            <p:cond delay="676"/>
                                          </p:stCondLst>
                                        </p:cTn>
                                        <p:tgtEl>
                                          <p:spTgt spid="4100"/>
                                        </p:tgtEl>
                                      </p:cBhvr>
                                      <p:to x="100000" y="100000"/>
                                    </p:animScale>
                                    <p:animScale>
                                      <p:cBhvr>
                                        <p:cTn id="33" dur="26">
                                          <p:stCondLst>
                                            <p:cond delay="1312"/>
                                          </p:stCondLst>
                                        </p:cTn>
                                        <p:tgtEl>
                                          <p:spTgt spid="4100"/>
                                        </p:tgtEl>
                                      </p:cBhvr>
                                      <p:to x="100000" y="80000"/>
                                    </p:animScale>
                                    <p:animScale>
                                      <p:cBhvr>
                                        <p:cTn id="34" dur="166" decel="50000">
                                          <p:stCondLst>
                                            <p:cond delay="1338"/>
                                          </p:stCondLst>
                                        </p:cTn>
                                        <p:tgtEl>
                                          <p:spTgt spid="4100"/>
                                        </p:tgtEl>
                                      </p:cBhvr>
                                      <p:to x="100000" y="100000"/>
                                    </p:animScale>
                                    <p:animScale>
                                      <p:cBhvr>
                                        <p:cTn id="35" dur="26">
                                          <p:stCondLst>
                                            <p:cond delay="1642"/>
                                          </p:stCondLst>
                                        </p:cTn>
                                        <p:tgtEl>
                                          <p:spTgt spid="4100"/>
                                        </p:tgtEl>
                                      </p:cBhvr>
                                      <p:to x="100000" y="90000"/>
                                    </p:animScale>
                                    <p:animScale>
                                      <p:cBhvr>
                                        <p:cTn id="36" dur="166" decel="50000">
                                          <p:stCondLst>
                                            <p:cond delay="1668"/>
                                          </p:stCondLst>
                                        </p:cTn>
                                        <p:tgtEl>
                                          <p:spTgt spid="4100"/>
                                        </p:tgtEl>
                                      </p:cBhvr>
                                      <p:to x="100000" y="100000"/>
                                    </p:animScale>
                                    <p:animScale>
                                      <p:cBhvr>
                                        <p:cTn id="37" dur="26">
                                          <p:stCondLst>
                                            <p:cond delay="1808"/>
                                          </p:stCondLst>
                                        </p:cTn>
                                        <p:tgtEl>
                                          <p:spTgt spid="4100"/>
                                        </p:tgtEl>
                                      </p:cBhvr>
                                      <p:to x="100000" y="95000"/>
                                    </p:animScale>
                                    <p:animScale>
                                      <p:cBhvr>
                                        <p:cTn id="38" dur="166" decel="50000">
                                          <p:stCondLst>
                                            <p:cond delay="1834"/>
                                          </p:stCondLst>
                                        </p:cTn>
                                        <p:tgtEl>
                                          <p:spTgt spid="4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163</TotalTime>
  <Words>517</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PowerPoint Presentation</vt:lpstr>
      <vt:lpstr>Circus workshop</vt:lpstr>
      <vt:lpstr>Maritime museum</vt:lpstr>
      <vt:lpstr>Philip Dadson </vt:lpstr>
      <vt:lpstr>Thanks for watching</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u_wkstn0001</dc:creator>
  <cp:lastModifiedBy>u_wkstn0001</cp:lastModifiedBy>
  <cp:revision>18</cp:revision>
  <dcterms:created xsi:type="dcterms:W3CDTF">2012-06-24T23:43:11Z</dcterms:created>
  <dcterms:modified xsi:type="dcterms:W3CDTF">2012-06-26T02:36:28Z</dcterms:modified>
</cp:coreProperties>
</file>